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5143500" type="screen16x9"/>
  <p:notesSz cx="9144000" cy="5143500"/>
  <p:defaultTextStyle>
    <a:defPPr marL="0" marR="0" indent="0" algn="l" defTabSz="34005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7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ctr" defTabSz="307008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00" b="0" i="0" u="none" strike="noStrike" cap="none" spc="0">
        <a:ln>
          <a:noFill/>
        </a:ln>
        <a:solidFill>
          <a:srgbClr val="000000"/>
        </a:solidFill>
        <a:latin typeface="Helvetica Neue Medium"/>
        <a:ea typeface="Helvetica Neue Medium"/>
        <a:cs typeface="Helvetica Neue Medium"/>
      </a:defRPr>
    </a:lvl1pPr>
    <a:lvl2pPr marL="0" marR="0" indent="0" algn="ctr" defTabSz="307008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00" b="0" i="0" u="none" strike="noStrike" cap="none" spc="0">
        <a:ln>
          <a:noFill/>
        </a:ln>
        <a:solidFill>
          <a:srgbClr val="000000"/>
        </a:solidFill>
        <a:latin typeface="Helvetica Neue Medium"/>
        <a:ea typeface="Helvetica Neue Medium"/>
        <a:cs typeface="Helvetica Neue Medium"/>
      </a:defRPr>
    </a:lvl2pPr>
    <a:lvl3pPr marL="0" marR="0" indent="0" algn="ctr" defTabSz="307008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00" b="0" i="0" u="none" strike="noStrike" cap="none" spc="0">
        <a:ln>
          <a:noFill/>
        </a:ln>
        <a:solidFill>
          <a:srgbClr val="000000"/>
        </a:solidFill>
        <a:latin typeface="Helvetica Neue Medium"/>
        <a:ea typeface="Helvetica Neue Medium"/>
        <a:cs typeface="Helvetica Neue Medium"/>
      </a:defRPr>
    </a:lvl3pPr>
    <a:lvl4pPr marL="0" marR="0" indent="0" algn="ctr" defTabSz="307008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00" b="0" i="0" u="none" strike="noStrike" cap="none" spc="0">
        <a:ln>
          <a:noFill/>
        </a:ln>
        <a:solidFill>
          <a:srgbClr val="000000"/>
        </a:solidFill>
        <a:latin typeface="Helvetica Neue Medium"/>
        <a:ea typeface="Helvetica Neue Medium"/>
        <a:cs typeface="Helvetica Neue Medium"/>
      </a:defRPr>
    </a:lvl4pPr>
    <a:lvl5pPr marL="0" marR="0" indent="0" algn="ctr" defTabSz="307008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00" b="0" i="0" u="none" strike="noStrike" cap="none" spc="0">
        <a:ln>
          <a:noFill/>
        </a:ln>
        <a:solidFill>
          <a:srgbClr val="000000"/>
        </a:solidFill>
        <a:latin typeface="Helvetica Neue Medium"/>
        <a:ea typeface="Helvetica Neue Medium"/>
        <a:cs typeface="Helvetica Neue Medium"/>
      </a:defRPr>
    </a:lvl5pPr>
    <a:lvl6pPr marL="0" marR="0" indent="0" algn="ctr" defTabSz="307008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00" b="0" i="0" u="none" strike="noStrike" cap="none" spc="0">
        <a:ln>
          <a:noFill/>
        </a:ln>
        <a:solidFill>
          <a:srgbClr val="000000"/>
        </a:solidFill>
        <a:latin typeface="Helvetica Neue Medium"/>
        <a:ea typeface="Helvetica Neue Medium"/>
        <a:cs typeface="Helvetica Neue Medium"/>
      </a:defRPr>
    </a:lvl6pPr>
    <a:lvl7pPr marL="0" marR="0" indent="0" algn="ctr" defTabSz="307008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00" b="0" i="0" u="none" strike="noStrike" cap="none" spc="0">
        <a:ln>
          <a:noFill/>
        </a:ln>
        <a:solidFill>
          <a:srgbClr val="000000"/>
        </a:solidFill>
        <a:latin typeface="Helvetica Neue Medium"/>
        <a:ea typeface="Helvetica Neue Medium"/>
        <a:cs typeface="Helvetica Neue Medium"/>
      </a:defRPr>
    </a:lvl7pPr>
    <a:lvl8pPr marL="0" marR="0" indent="0" algn="ctr" defTabSz="307008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00" b="0" i="0" u="none" strike="noStrike" cap="none" spc="0">
        <a:ln>
          <a:noFill/>
        </a:ln>
        <a:solidFill>
          <a:srgbClr val="000000"/>
        </a:solidFill>
        <a:latin typeface="Helvetica Neue Medium"/>
        <a:ea typeface="Helvetica Neue Medium"/>
        <a:cs typeface="Helvetica Neue Medium"/>
      </a:defRPr>
    </a:lvl8pPr>
    <a:lvl9pPr marL="0" marR="0" indent="0" algn="ctr" defTabSz="307008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00" b="0" i="0" u="none" strike="noStrike" cap="none" spc="0">
        <a:ln>
          <a:noFill/>
        </a:ln>
        <a:solidFill>
          <a:srgbClr val="000000"/>
        </a:solidFill>
        <a:latin typeface="Helvetica Neue Medium"/>
        <a:ea typeface="Helvetica Neue Medium"/>
        <a:cs typeface="Helvetica Neue Medium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29">
          <p15:clr>
            <a:srgbClr val="A4A3A4"/>
          </p15:clr>
        </p15:guide>
        <p15:guide id="2" pos="2880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  <p15:guide id="5" orient="horz" pos="5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78" autoAdjust="0"/>
  </p:normalViewPr>
  <p:slideViewPr>
    <p:cSldViewPr snapToGrid="0" snapToObjects="1">
      <p:cViewPr>
        <p:scale>
          <a:sx n="168" d="100"/>
          <a:sy n="168" d="100"/>
        </p:scale>
        <p:origin x="-528" y="230"/>
      </p:cViewPr>
      <p:guideLst>
        <p:guide orient="horz" pos="1529"/>
        <p:guide orient="horz" pos="577"/>
        <p:guide pos="2880"/>
        <p:guide pos="5420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44577" y="181126"/>
            <a:ext cx="511441" cy="463249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 bwMode="auto">
          <a:xfrm>
            <a:off x="-441497" y="-242224"/>
            <a:ext cx="1104493" cy="922104"/>
            <a:chOff x="-350662" y="0"/>
            <a:chExt cx="1104493" cy="922104"/>
          </a:xfrm>
        </p:grpSpPr>
        <p:sp>
          <p:nvSpPr>
            <p:cNvPr id="11" name="Параллелограмм 5"/>
            <p:cNvSpPr/>
            <p:nvPr userDrawn="1"/>
          </p:nvSpPr>
          <p:spPr bwMode="auto">
            <a:xfrm flipH="1">
              <a:off x="-234982" y="68852"/>
              <a:ext cx="988813" cy="853252"/>
            </a:xfrm>
            <a:prstGeom prst="parallelogram">
              <a:avLst>
                <a:gd name="adj" fmla="val 9533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957" tIns="32483" rIns="64957" bIns="32483" rtlCol="0" anchor="ctr"/>
            <a:lstStyle/>
            <a:p>
              <a:pPr defTabSz="649481">
                <a:defRPr/>
              </a:pPr>
              <a:endParaRPr lang="ru-RU" sz="1300">
                <a:solidFill>
                  <a:prstClr val="white"/>
                </a:solidFill>
              </a:endParaRPr>
            </a:p>
          </p:txBody>
        </p:sp>
        <p:sp>
          <p:nvSpPr>
            <p:cNvPr id="12" name="Параллелограмм 6"/>
            <p:cNvSpPr/>
            <p:nvPr userDrawn="1"/>
          </p:nvSpPr>
          <p:spPr bwMode="auto">
            <a:xfrm flipH="1">
              <a:off x="-350662" y="0"/>
              <a:ext cx="988813" cy="853252"/>
            </a:xfrm>
            <a:prstGeom prst="parallelogram">
              <a:avLst>
                <a:gd name="adj" fmla="val 95335"/>
              </a:avLst>
            </a:prstGeom>
            <a:solidFill>
              <a:srgbClr val="A2A2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957" tIns="32483" rIns="64957" bIns="32483" rtlCol="0" anchor="ctr"/>
            <a:lstStyle/>
            <a:p>
              <a:pPr defTabSz="649481">
                <a:defRPr/>
              </a:pPr>
              <a:endParaRPr lang="ru-RU" sz="1300">
                <a:solidFill>
                  <a:prstClr val="white"/>
                </a:solidFill>
              </a:endParaRPr>
            </a:p>
          </p:txBody>
        </p:sp>
        <p:sp>
          <p:nvSpPr>
            <p:cNvPr id="13" name="Прямоугольный треугольник 7"/>
            <p:cNvSpPr/>
            <p:nvPr userDrawn="1"/>
          </p:nvSpPr>
          <p:spPr bwMode="auto">
            <a:xfrm flipH="1" flipV="1">
              <a:off x="0" y="50"/>
              <a:ext cx="644386" cy="644367"/>
            </a:xfrm>
            <a:prstGeom prst="rtTriangle">
              <a:avLst/>
            </a:prstGeom>
            <a:solidFill>
              <a:srgbClr val="5650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957" tIns="32483" rIns="64957" bIns="32483" rtlCol="0" anchor="ctr"/>
            <a:lstStyle/>
            <a:p>
              <a:pPr defTabSz="649481">
                <a:defRPr/>
              </a:pPr>
              <a:endParaRPr lang="ru-RU" sz="130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5" y="273844"/>
            <a:ext cx="7886700" cy="994172"/>
          </a:xfrm>
          <a:prstGeom prst="rect">
            <a:avLst/>
          </a:prstGeom>
        </p:spPr>
        <p:txBody>
          <a:bodyPr vert="horz" lIns="64928" tIns="32468" rIns="64928" bIns="32468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5" y="1369218"/>
            <a:ext cx="7886700" cy="3263504"/>
          </a:xfrm>
          <a:prstGeom prst="rect">
            <a:avLst/>
          </a:prstGeom>
        </p:spPr>
        <p:txBody>
          <a:bodyPr vert="horz" lIns="64928" tIns="32468" rIns="64928" bIns="32468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50" y="4767273"/>
            <a:ext cx="2057400" cy="273844"/>
          </a:xfrm>
          <a:prstGeom prst="rect">
            <a:avLst/>
          </a:prstGeom>
        </p:spPr>
        <p:txBody>
          <a:bodyPr vert="horz" lIns="64928" tIns="32468" rIns="64928" bIns="3246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49204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5" y="4767273"/>
            <a:ext cx="3086100" cy="273844"/>
          </a:xfrm>
          <a:prstGeom prst="rect">
            <a:avLst/>
          </a:prstGeom>
        </p:spPr>
        <p:txBody>
          <a:bodyPr vert="horz" lIns="64928" tIns="32468" rIns="64928" bIns="3246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49204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57951" y="4767273"/>
            <a:ext cx="2057400" cy="273844"/>
          </a:xfrm>
          <a:prstGeom prst="rect">
            <a:avLst/>
          </a:prstGeom>
        </p:spPr>
        <p:txBody>
          <a:bodyPr vert="horz" lIns="64928" tIns="32468" rIns="64928" bIns="3246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49204">
              <a:defRPr/>
            </a:pPr>
            <a:fld id="{48F63A3B-78C7-47BE-AE5E-E10140E04643}" type="slidenum">
              <a:rPr lang="en-US">
                <a:solidFill>
                  <a:prstClr val="black">
                    <a:tint val="75000"/>
                  </a:prstClr>
                </a:solidFill>
                <a:latin typeface="Arial"/>
                <a:ea typeface="+mn-ea"/>
                <a:cs typeface="+mn-cs"/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l" defTabSz="68147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361" indent="-170361" algn="l" defTabSz="681470">
        <a:lnSpc>
          <a:spcPct val="90000"/>
        </a:lnSpc>
        <a:spcBef>
          <a:spcPts val="75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1088" indent="-170361" algn="l" defTabSz="681470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1831" indent="-170361" algn="l" defTabSz="681470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192575" indent="-170361" algn="l" defTabSz="681470">
        <a:lnSpc>
          <a:spcPct val="90000"/>
        </a:lnSpc>
        <a:spcBef>
          <a:spcPts val="375"/>
        </a:spcBef>
        <a:buFont typeface="Arial"/>
        <a:buChar char="•"/>
        <a:defRPr sz="1300">
          <a:solidFill>
            <a:schemeClr val="tx1"/>
          </a:solidFill>
          <a:latin typeface="+mn-lt"/>
          <a:ea typeface="+mn-ea"/>
          <a:cs typeface="+mn-cs"/>
        </a:defRPr>
      </a:lvl4pPr>
      <a:lvl5pPr marL="1533302" indent="-170361" algn="l" defTabSz="681470">
        <a:lnSpc>
          <a:spcPct val="90000"/>
        </a:lnSpc>
        <a:spcBef>
          <a:spcPts val="375"/>
        </a:spcBef>
        <a:buFont typeface="Arial"/>
        <a:buChar char="•"/>
        <a:defRPr sz="1300">
          <a:solidFill>
            <a:schemeClr val="tx1"/>
          </a:solidFill>
          <a:latin typeface="+mn-lt"/>
          <a:ea typeface="+mn-ea"/>
          <a:cs typeface="+mn-cs"/>
        </a:defRPr>
      </a:lvl5pPr>
      <a:lvl6pPr marL="1874036" indent="-170361" algn="l" defTabSz="681470">
        <a:lnSpc>
          <a:spcPct val="90000"/>
        </a:lnSpc>
        <a:spcBef>
          <a:spcPts val="375"/>
        </a:spcBef>
        <a:buFont typeface="Arial"/>
        <a:buChar char="•"/>
        <a:defRPr sz="1300">
          <a:solidFill>
            <a:schemeClr val="tx1"/>
          </a:solidFill>
          <a:latin typeface="+mn-lt"/>
          <a:ea typeface="+mn-ea"/>
          <a:cs typeface="+mn-cs"/>
        </a:defRPr>
      </a:lvl6pPr>
      <a:lvl7pPr marL="2214769" indent="-170361" algn="l" defTabSz="681470">
        <a:lnSpc>
          <a:spcPct val="90000"/>
        </a:lnSpc>
        <a:spcBef>
          <a:spcPts val="375"/>
        </a:spcBef>
        <a:buFont typeface="Arial"/>
        <a:buChar char="•"/>
        <a:defRPr sz="1300">
          <a:solidFill>
            <a:schemeClr val="tx1"/>
          </a:solidFill>
          <a:latin typeface="+mn-lt"/>
          <a:ea typeface="+mn-ea"/>
          <a:cs typeface="+mn-cs"/>
        </a:defRPr>
      </a:lvl7pPr>
      <a:lvl8pPr marL="2555501" indent="-170361" algn="l" defTabSz="681470">
        <a:lnSpc>
          <a:spcPct val="90000"/>
        </a:lnSpc>
        <a:spcBef>
          <a:spcPts val="375"/>
        </a:spcBef>
        <a:buFont typeface="Arial"/>
        <a:buChar char="•"/>
        <a:defRPr sz="1300">
          <a:solidFill>
            <a:schemeClr val="tx1"/>
          </a:solidFill>
          <a:latin typeface="+mn-lt"/>
          <a:ea typeface="+mn-ea"/>
          <a:cs typeface="+mn-cs"/>
        </a:defRPr>
      </a:lvl8pPr>
      <a:lvl9pPr marL="2896238" indent="-170361" algn="l" defTabSz="681470">
        <a:lnSpc>
          <a:spcPct val="90000"/>
        </a:lnSpc>
        <a:spcBef>
          <a:spcPts val="375"/>
        </a:spcBef>
        <a:buFont typeface="Arial"/>
        <a:buChar char="•"/>
        <a:defRPr sz="13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1470">
        <a:defRPr sz="1300">
          <a:solidFill>
            <a:schemeClr val="tx1"/>
          </a:solidFill>
          <a:latin typeface="+mn-lt"/>
          <a:ea typeface="+mn-ea"/>
          <a:cs typeface="+mn-cs"/>
        </a:defRPr>
      </a:lvl1pPr>
      <a:lvl2pPr marL="340730" algn="l" defTabSz="681470">
        <a:defRPr sz="1300">
          <a:solidFill>
            <a:schemeClr val="tx1"/>
          </a:solidFill>
          <a:latin typeface="+mn-lt"/>
          <a:ea typeface="+mn-ea"/>
          <a:cs typeface="+mn-cs"/>
        </a:defRPr>
      </a:lvl2pPr>
      <a:lvl3pPr marL="681470" algn="l" defTabSz="681470">
        <a:defRPr sz="1300">
          <a:solidFill>
            <a:schemeClr val="tx1"/>
          </a:solidFill>
          <a:latin typeface="+mn-lt"/>
          <a:ea typeface="+mn-ea"/>
          <a:cs typeface="+mn-cs"/>
        </a:defRPr>
      </a:lvl3pPr>
      <a:lvl4pPr marL="1022200" algn="l" defTabSz="681470">
        <a:defRPr sz="1300">
          <a:solidFill>
            <a:schemeClr val="tx1"/>
          </a:solidFill>
          <a:latin typeface="+mn-lt"/>
          <a:ea typeface="+mn-ea"/>
          <a:cs typeface="+mn-cs"/>
        </a:defRPr>
      </a:lvl4pPr>
      <a:lvl5pPr marL="1362933" algn="l" defTabSz="681470">
        <a:defRPr sz="1300">
          <a:solidFill>
            <a:schemeClr val="tx1"/>
          </a:solidFill>
          <a:latin typeface="+mn-lt"/>
          <a:ea typeface="+mn-ea"/>
          <a:cs typeface="+mn-cs"/>
        </a:defRPr>
      </a:lvl5pPr>
      <a:lvl6pPr marL="1703671" algn="l" defTabSz="681470">
        <a:defRPr sz="1300">
          <a:solidFill>
            <a:schemeClr val="tx1"/>
          </a:solidFill>
          <a:latin typeface="+mn-lt"/>
          <a:ea typeface="+mn-ea"/>
          <a:cs typeface="+mn-cs"/>
        </a:defRPr>
      </a:lvl6pPr>
      <a:lvl7pPr marL="2044401" algn="l" defTabSz="681470">
        <a:defRPr sz="1300">
          <a:solidFill>
            <a:schemeClr val="tx1"/>
          </a:solidFill>
          <a:latin typeface="+mn-lt"/>
          <a:ea typeface="+mn-ea"/>
          <a:cs typeface="+mn-cs"/>
        </a:defRPr>
      </a:lvl7pPr>
      <a:lvl8pPr marL="2385138" algn="l" defTabSz="681470">
        <a:defRPr sz="1300">
          <a:solidFill>
            <a:schemeClr val="tx1"/>
          </a:solidFill>
          <a:latin typeface="+mn-lt"/>
          <a:ea typeface="+mn-ea"/>
          <a:cs typeface="+mn-cs"/>
        </a:defRPr>
      </a:lvl8pPr>
      <a:lvl9pPr marL="2725872" algn="l" defTabSz="681470">
        <a:defRPr sz="13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/>
          <p:cNvSpPr/>
          <p:nvPr/>
        </p:nvSpPr>
        <p:spPr bwMode="auto">
          <a:xfrm>
            <a:off x="834031" y="257212"/>
            <a:ext cx="7454835" cy="3150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5139" tIns="32573" rIns="65139" bIns="32573" rtlCol="0" anchor="t">
            <a:spAutoFit/>
          </a:bodyPr>
          <a:lstStyle/>
          <a:p>
            <a:pPr marL="8565" marR="3426" algn="l" defTabSz="616586">
              <a:lnSpc>
                <a:spcPct val="90000"/>
              </a:lnSpc>
              <a:spcBef>
                <a:spcPts val="317"/>
              </a:spcBef>
              <a:defRPr/>
            </a:pPr>
            <a:r>
              <a:rPr lang="ru-RU" sz="1800" b="1" spc="-23">
                <a:solidFill>
                  <a:srgbClr val="433D64"/>
                </a:solidFill>
                <a:cs typeface="Calibri"/>
              </a:rPr>
              <a:t>Инициативный проект – что это?</a:t>
            </a:r>
            <a:endParaRPr/>
          </a:p>
        </p:txBody>
      </p:sp>
      <p:sp>
        <p:nvSpPr>
          <p:cNvPr id="94" name="Rectangle 93"/>
          <p:cNvSpPr/>
          <p:nvPr/>
        </p:nvSpPr>
        <p:spPr bwMode="auto">
          <a:xfrm>
            <a:off x="8762839" y="4783246"/>
            <a:ext cx="275583" cy="23083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433D64"/>
                </a:solidFill>
                <a:latin typeface="Arial"/>
                <a:ea typeface="Arial"/>
                <a:cs typeface="Arial"/>
              </a:rPr>
              <a:t>2</a:t>
            </a:r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57930" y="1241022"/>
            <a:ext cx="7630936" cy="28670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/>
          <p:cNvSpPr/>
          <p:nvPr/>
        </p:nvSpPr>
        <p:spPr bwMode="auto">
          <a:xfrm>
            <a:off x="834031" y="257212"/>
            <a:ext cx="7454835" cy="342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5139" tIns="32573" rIns="65139" bIns="32573" rtlCol="0" anchor="t">
            <a:spAutoFit/>
          </a:bodyPr>
          <a:lstStyle/>
          <a:p>
            <a:pPr algn="just">
              <a:defRPr/>
            </a:pPr>
            <a:r>
              <a:rPr lang="ru-RU" sz="1800" b="1" spc="-23">
                <a:solidFill>
                  <a:srgbClr val="423D67"/>
                </a:solidFill>
                <a:cs typeface="Calibri"/>
              </a:rPr>
              <a:t>Каковы цели и задачи инициативного проекта?</a:t>
            </a:r>
            <a:endParaRPr/>
          </a:p>
        </p:txBody>
      </p:sp>
      <p:sp>
        <p:nvSpPr>
          <p:cNvPr id="94" name="Rectangle 93"/>
          <p:cNvSpPr/>
          <p:nvPr/>
        </p:nvSpPr>
        <p:spPr bwMode="auto">
          <a:xfrm>
            <a:off x="8762839" y="4783246"/>
            <a:ext cx="275583" cy="23083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433D64"/>
                </a:solidFill>
                <a:latin typeface="Arial"/>
                <a:ea typeface="Arial"/>
                <a:cs typeface="Arial"/>
              </a:rPr>
              <a:t>3</a:t>
            </a:r>
            <a:endParaRPr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06463" y="1318020"/>
            <a:ext cx="8309969" cy="27871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/>
          <p:cNvSpPr/>
          <p:nvPr/>
        </p:nvSpPr>
        <p:spPr bwMode="auto">
          <a:xfrm>
            <a:off x="834031" y="257212"/>
            <a:ext cx="7454835" cy="342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5139" tIns="32573" rIns="65139" bIns="32573" rtlCol="0" anchor="t">
            <a:spAutoFit/>
          </a:bodyPr>
          <a:lstStyle/>
          <a:p>
            <a:pPr algn="just">
              <a:defRPr/>
            </a:pPr>
            <a:r>
              <a:rPr lang="ru-RU" sz="1800" b="1" spc="-23">
                <a:solidFill>
                  <a:srgbClr val="423D67"/>
                </a:solidFill>
                <a:cs typeface="Calibri"/>
              </a:rPr>
              <a:t>Как реализовывать?</a:t>
            </a:r>
            <a:endParaRPr/>
          </a:p>
        </p:txBody>
      </p:sp>
      <p:sp>
        <p:nvSpPr>
          <p:cNvPr id="94" name="Rectangle 93"/>
          <p:cNvSpPr/>
          <p:nvPr/>
        </p:nvSpPr>
        <p:spPr bwMode="auto">
          <a:xfrm>
            <a:off x="8762839" y="4783246"/>
            <a:ext cx="275583" cy="23083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433D64"/>
                </a:solidFill>
                <a:latin typeface="Arial"/>
                <a:ea typeface="Arial"/>
                <a:cs typeface="Arial"/>
              </a:rPr>
              <a:t>4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43019" y="1182800"/>
            <a:ext cx="8236857" cy="3121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/>
          <p:cNvSpPr/>
          <p:nvPr/>
        </p:nvSpPr>
        <p:spPr bwMode="auto">
          <a:xfrm>
            <a:off x="834031" y="257212"/>
            <a:ext cx="7454835" cy="342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5139" tIns="32573" rIns="65139" bIns="32573" rtlCol="0" anchor="t">
            <a:spAutoFit/>
          </a:bodyPr>
          <a:lstStyle/>
          <a:p>
            <a:pPr algn="just">
              <a:defRPr/>
            </a:pPr>
            <a:r>
              <a:rPr lang="ru-RU" sz="1800" b="1" spc="-23">
                <a:solidFill>
                  <a:srgbClr val="423D67"/>
                </a:solidFill>
                <a:cs typeface="Calibri"/>
              </a:rPr>
              <a:t>Разрабатываем проект вместе!</a:t>
            </a:r>
            <a:endParaRPr/>
          </a:p>
        </p:txBody>
      </p:sp>
      <p:sp>
        <p:nvSpPr>
          <p:cNvPr id="94" name="Rectangle 93"/>
          <p:cNvSpPr/>
          <p:nvPr/>
        </p:nvSpPr>
        <p:spPr bwMode="auto">
          <a:xfrm>
            <a:off x="8762839" y="4783246"/>
            <a:ext cx="275583" cy="23083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433D64"/>
                </a:solidFill>
                <a:latin typeface="Arial"/>
                <a:ea typeface="Arial"/>
                <a:cs typeface="Arial"/>
              </a:rPr>
              <a:t>5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89857" y="1059142"/>
            <a:ext cx="8164286" cy="30252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/>
          <p:cNvSpPr/>
          <p:nvPr/>
        </p:nvSpPr>
        <p:spPr bwMode="auto">
          <a:xfrm>
            <a:off x="834031" y="257212"/>
            <a:ext cx="7454835" cy="342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5139" tIns="32573" rIns="65139" bIns="32573" rtlCol="0" anchor="t">
            <a:spAutoFit/>
          </a:bodyPr>
          <a:lstStyle/>
          <a:p>
            <a:pPr algn="just">
              <a:defRPr/>
            </a:pPr>
            <a:r>
              <a:rPr lang="ru-RU" sz="1800" b="1" spc="-23">
                <a:solidFill>
                  <a:srgbClr val="423D67"/>
                </a:solidFill>
                <a:cs typeface="Calibri"/>
              </a:rPr>
              <a:t>Разрабатываем проект вместе!</a:t>
            </a:r>
            <a:endParaRPr/>
          </a:p>
        </p:txBody>
      </p:sp>
      <p:sp>
        <p:nvSpPr>
          <p:cNvPr id="94" name="Rectangle 93"/>
          <p:cNvSpPr/>
          <p:nvPr/>
        </p:nvSpPr>
        <p:spPr bwMode="auto">
          <a:xfrm>
            <a:off x="8762838" y="4783245"/>
            <a:ext cx="275942" cy="22896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433D64"/>
                </a:solidFill>
                <a:latin typeface="Arial"/>
                <a:ea typeface="Arial"/>
                <a:cs typeface="Arial"/>
              </a:rPr>
              <a:t>6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92881" y="1307313"/>
            <a:ext cx="8158237" cy="27113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/>
          <p:cNvSpPr/>
          <p:nvPr/>
        </p:nvSpPr>
        <p:spPr bwMode="auto">
          <a:xfrm>
            <a:off x="834031" y="257212"/>
            <a:ext cx="7454835" cy="342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5139" tIns="32573" rIns="65139" bIns="32573" rtlCol="0" anchor="t">
            <a:spAutoFit/>
          </a:bodyPr>
          <a:lstStyle/>
          <a:p>
            <a:pPr algn="just">
              <a:defRPr/>
            </a:pPr>
            <a:r>
              <a:rPr lang="ru-RU" sz="1800" b="1" spc="-23">
                <a:solidFill>
                  <a:srgbClr val="423D67"/>
                </a:solidFill>
                <a:cs typeface="Calibri"/>
              </a:rPr>
              <a:t>Разрабатываем проект вместе!</a:t>
            </a:r>
            <a:endParaRPr/>
          </a:p>
        </p:txBody>
      </p:sp>
      <p:sp>
        <p:nvSpPr>
          <p:cNvPr id="94" name="Rectangle 93"/>
          <p:cNvSpPr/>
          <p:nvPr/>
        </p:nvSpPr>
        <p:spPr bwMode="auto">
          <a:xfrm>
            <a:off x="8762838" y="4783245"/>
            <a:ext cx="275942" cy="22896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433D64"/>
                </a:solidFill>
                <a:latin typeface="Arial"/>
                <a:ea typeface="Arial"/>
                <a:cs typeface="Arial"/>
              </a:rPr>
              <a:t>7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90359" y="1182913"/>
            <a:ext cx="8142178" cy="2919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/>
          <p:cNvSpPr/>
          <p:nvPr/>
        </p:nvSpPr>
        <p:spPr bwMode="auto">
          <a:xfrm>
            <a:off x="834031" y="257212"/>
            <a:ext cx="7454835" cy="342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5139" tIns="32573" rIns="65139" bIns="32573" rtlCol="0" anchor="t">
            <a:spAutoFit/>
          </a:bodyPr>
          <a:lstStyle/>
          <a:p>
            <a:pPr algn="just">
              <a:defRPr/>
            </a:pPr>
            <a:r>
              <a:rPr lang="ru-RU" sz="1800" b="1" spc="-23">
                <a:solidFill>
                  <a:srgbClr val="423D67"/>
                </a:solidFill>
                <a:cs typeface="Calibri"/>
              </a:rPr>
              <a:t>Выводы</a:t>
            </a:r>
            <a:endParaRPr/>
          </a:p>
        </p:txBody>
      </p:sp>
      <p:sp>
        <p:nvSpPr>
          <p:cNvPr id="94" name="Rectangle 93"/>
          <p:cNvSpPr/>
          <p:nvPr/>
        </p:nvSpPr>
        <p:spPr bwMode="auto">
          <a:xfrm>
            <a:off x="8762838" y="4783245"/>
            <a:ext cx="275942" cy="22896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433D64"/>
                </a:solidFill>
                <a:latin typeface="Arial"/>
                <a:ea typeface="Arial"/>
                <a:cs typeface="Arial"/>
              </a:rPr>
              <a:t>8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44713" y="1188520"/>
            <a:ext cx="8454571" cy="2766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noFill/>
        <a:ln>
          <a:solidFill>
            <a:schemeClr val="bg1">
              <a:lumMod val="85000"/>
            </a:schemeClr>
          </a:solidFill>
        </a:ln>
      </a:spPr>
      <a:bodyPr/>
      <a:lstStyle/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36</Words>
  <Application>Microsoft Office PowerPoint</Application>
  <DocSecurity>0</DocSecurity>
  <PresentationFormat>Экран (16:9)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Терова Антонина Андреевна</dc:creator>
  <cp:lastModifiedBy>Елена Григорьевна Шарая</cp:lastModifiedBy>
  <cp:revision>477</cp:revision>
  <dcterms:modified xsi:type="dcterms:W3CDTF">2026-02-20T07:01:51Z</dcterms:modified>
  <dc:identifier/>
  <dc:language/>
  <cp:version/>
</cp:coreProperties>
</file>